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6858000" cx="12192000"/>
  <p:notesSz cx="6858000" cy="9144000"/>
  <p:embeddedFontLst>
    <p:embeddedFont>
      <p:font typeface="Kanit Light"/>
      <p:regular r:id="rId32"/>
      <p:bold r:id="rId33"/>
      <p:italic r:id="rId34"/>
      <p:boldItalic r:id="rId35"/>
    </p:embeddedFont>
    <p:embeddedFont>
      <p:font typeface="Kanit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40" roundtripDataSignature="AMtx7mjLU7mc0HwUgIX5we+3LUNjskka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KanitLight-bold.fntdata"/><Relationship Id="rId10" Type="http://schemas.openxmlformats.org/officeDocument/2006/relationships/slide" Target="slides/slide5.xml"/><Relationship Id="rId32" Type="http://schemas.openxmlformats.org/officeDocument/2006/relationships/font" Target="fonts/KanitLight-regular.fntdata"/><Relationship Id="rId13" Type="http://schemas.openxmlformats.org/officeDocument/2006/relationships/slide" Target="slides/slide8.xml"/><Relationship Id="rId35" Type="http://schemas.openxmlformats.org/officeDocument/2006/relationships/font" Target="fonts/KanitLight-boldItalic.fntdata"/><Relationship Id="rId12" Type="http://schemas.openxmlformats.org/officeDocument/2006/relationships/slide" Target="slides/slide7.xml"/><Relationship Id="rId34" Type="http://schemas.openxmlformats.org/officeDocument/2006/relationships/font" Target="fonts/KanitLight-italic.fntdata"/><Relationship Id="rId15" Type="http://schemas.openxmlformats.org/officeDocument/2006/relationships/slide" Target="slides/slide10.xml"/><Relationship Id="rId37" Type="http://schemas.openxmlformats.org/officeDocument/2006/relationships/font" Target="fonts/Kanit-bold.fntdata"/><Relationship Id="rId14" Type="http://schemas.openxmlformats.org/officeDocument/2006/relationships/slide" Target="slides/slide9.xml"/><Relationship Id="rId36" Type="http://schemas.openxmlformats.org/officeDocument/2006/relationships/font" Target="fonts/Kanit-regular.fntdata"/><Relationship Id="rId17" Type="http://schemas.openxmlformats.org/officeDocument/2006/relationships/slide" Target="slides/slide12.xml"/><Relationship Id="rId39" Type="http://schemas.openxmlformats.org/officeDocument/2006/relationships/font" Target="fonts/Kanit-boldItalic.fntdata"/><Relationship Id="rId16" Type="http://schemas.openxmlformats.org/officeDocument/2006/relationships/slide" Target="slides/slide11.xml"/><Relationship Id="rId38" Type="http://schemas.openxmlformats.org/officeDocument/2006/relationships/font" Target="fonts/Kanit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h-TH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5" name="Google Shape;20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0" name="Google Shape;21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5" name="Google Shape;22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หน้าเปล่า">
  <p:cSld name="หน้าเปล่า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 3 รูป 1 ข้อความ (นอน)">
  <p:cSld name="เนื้อหา 3 รูป 1 ข้อความ (นอน)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7"/>
          <p:cNvSpPr/>
          <p:nvPr>
            <p:ph idx="2" type="pic"/>
          </p:nvPr>
        </p:nvSpPr>
        <p:spPr>
          <a:xfrm>
            <a:off x="1273168" y="3413125"/>
            <a:ext cx="3084513" cy="24765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37"/>
          <p:cNvSpPr/>
          <p:nvPr>
            <p:ph idx="3" type="pic"/>
          </p:nvPr>
        </p:nvSpPr>
        <p:spPr>
          <a:xfrm>
            <a:off x="4836793" y="3429000"/>
            <a:ext cx="3084513" cy="24765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37"/>
          <p:cNvSpPr/>
          <p:nvPr>
            <p:ph idx="4" type="pic"/>
          </p:nvPr>
        </p:nvSpPr>
        <p:spPr>
          <a:xfrm>
            <a:off x="8412423" y="3434573"/>
            <a:ext cx="3084513" cy="2476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37"/>
          <p:cNvSpPr txBox="1"/>
          <p:nvPr>
            <p:ph idx="1" type="body"/>
          </p:nvPr>
        </p:nvSpPr>
        <p:spPr>
          <a:xfrm>
            <a:off x="1311058" y="954741"/>
            <a:ext cx="3305035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37"/>
          <p:cNvSpPr txBox="1"/>
          <p:nvPr>
            <p:ph idx="5" type="body"/>
          </p:nvPr>
        </p:nvSpPr>
        <p:spPr>
          <a:xfrm>
            <a:off x="1295844" y="1531686"/>
            <a:ext cx="3319699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37"/>
          <p:cNvSpPr txBox="1"/>
          <p:nvPr>
            <p:ph idx="6" type="body"/>
          </p:nvPr>
        </p:nvSpPr>
        <p:spPr>
          <a:xfrm>
            <a:off x="4833257" y="954741"/>
            <a:ext cx="6629400" cy="2158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37"/>
          <p:cNvSpPr txBox="1"/>
          <p:nvPr>
            <p:ph idx="7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4" name="Google Shape;114;p37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15" name="Google Shape;115;p37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7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7" name="Google Shape;117;p37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8" name="Google Shape;118;p3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ฉพาะเนื้อหา">
  <p:cSld name="เฉพาะเนื้อหา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8"/>
          <p:cNvSpPr/>
          <p:nvPr>
            <p:ph idx="2" type="pic"/>
          </p:nvPr>
        </p:nvSpPr>
        <p:spPr>
          <a:xfrm>
            <a:off x="6760023" y="941388"/>
            <a:ext cx="4795838" cy="1836737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38"/>
          <p:cNvSpPr txBox="1"/>
          <p:nvPr>
            <p:ph idx="1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38"/>
          <p:cNvSpPr txBox="1"/>
          <p:nvPr>
            <p:ph idx="3" type="body"/>
          </p:nvPr>
        </p:nvSpPr>
        <p:spPr>
          <a:xfrm>
            <a:off x="1289287" y="940653"/>
            <a:ext cx="3305035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38"/>
          <p:cNvSpPr txBox="1"/>
          <p:nvPr>
            <p:ph idx="4" type="body"/>
          </p:nvPr>
        </p:nvSpPr>
        <p:spPr>
          <a:xfrm>
            <a:off x="1274073" y="1517598"/>
            <a:ext cx="3319699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38"/>
          <p:cNvSpPr txBox="1"/>
          <p:nvPr>
            <p:ph idx="5" type="body"/>
          </p:nvPr>
        </p:nvSpPr>
        <p:spPr>
          <a:xfrm>
            <a:off x="1269963" y="2154967"/>
            <a:ext cx="3450821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38"/>
          <p:cNvSpPr txBox="1"/>
          <p:nvPr>
            <p:ph idx="6" type="body"/>
          </p:nvPr>
        </p:nvSpPr>
        <p:spPr>
          <a:xfrm>
            <a:off x="1269964" y="2688365"/>
            <a:ext cx="3450820" cy="400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38"/>
          <p:cNvSpPr txBox="1"/>
          <p:nvPr>
            <p:ph idx="7" type="body"/>
          </p:nvPr>
        </p:nvSpPr>
        <p:spPr>
          <a:xfrm>
            <a:off x="1284514" y="3463258"/>
            <a:ext cx="10308772" cy="24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7" name="Google Shape;127;p38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28" name="Google Shape;128;p38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38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0" name="Google Shape;130;p38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31" name="Google Shape;131;p3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ฉพาะเนื้อหา 2 ย่อหน้า">
  <p:cSld name="เฉพาะเนื้อหา 2 ย่อหน้า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9"/>
          <p:cNvSpPr/>
          <p:nvPr>
            <p:ph idx="2" type="pic"/>
          </p:nvPr>
        </p:nvSpPr>
        <p:spPr>
          <a:xfrm>
            <a:off x="6760023" y="941388"/>
            <a:ext cx="4795838" cy="1836737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39"/>
          <p:cNvSpPr txBox="1"/>
          <p:nvPr>
            <p:ph idx="1" type="body"/>
          </p:nvPr>
        </p:nvSpPr>
        <p:spPr>
          <a:xfrm>
            <a:off x="1289287" y="940653"/>
            <a:ext cx="4566999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39"/>
          <p:cNvSpPr txBox="1"/>
          <p:nvPr>
            <p:ph idx="3" type="body"/>
          </p:nvPr>
        </p:nvSpPr>
        <p:spPr>
          <a:xfrm>
            <a:off x="1274073" y="1517598"/>
            <a:ext cx="45872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39"/>
          <p:cNvSpPr txBox="1"/>
          <p:nvPr>
            <p:ph idx="4" type="body"/>
          </p:nvPr>
        </p:nvSpPr>
        <p:spPr>
          <a:xfrm>
            <a:off x="1269963" y="2154967"/>
            <a:ext cx="4591372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39"/>
          <p:cNvSpPr txBox="1"/>
          <p:nvPr>
            <p:ph idx="5" type="body"/>
          </p:nvPr>
        </p:nvSpPr>
        <p:spPr>
          <a:xfrm>
            <a:off x="1269963" y="2688365"/>
            <a:ext cx="4591371" cy="400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39"/>
          <p:cNvSpPr txBox="1"/>
          <p:nvPr>
            <p:ph idx="6" type="body"/>
          </p:nvPr>
        </p:nvSpPr>
        <p:spPr>
          <a:xfrm>
            <a:off x="1284514" y="3463258"/>
            <a:ext cx="4576821" cy="24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39"/>
          <p:cNvSpPr txBox="1"/>
          <p:nvPr>
            <p:ph idx="7" type="body"/>
          </p:nvPr>
        </p:nvSpPr>
        <p:spPr>
          <a:xfrm>
            <a:off x="6770914" y="3463258"/>
            <a:ext cx="4811486" cy="24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39"/>
          <p:cNvSpPr txBox="1"/>
          <p:nvPr>
            <p:ph idx="8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1" name="Google Shape;141;p39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42" name="Google Shape;142;p39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39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4" name="Google Shape;144;p39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45" name="Google Shape;145;p3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ฉพาะรูปภาพ">
  <p:cSld name="เฉพาะรูปภาพ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0"/>
          <p:cNvSpPr/>
          <p:nvPr>
            <p:ph idx="2" type="pic"/>
          </p:nvPr>
        </p:nvSpPr>
        <p:spPr>
          <a:xfrm>
            <a:off x="1115192" y="1959127"/>
            <a:ext cx="2641259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40"/>
          <p:cNvSpPr/>
          <p:nvPr>
            <p:ph idx="3" type="pic"/>
          </p:nvPr>
        </p:nvSpPr>
        <p:spPr>
          <a:xfrm>
            <a:off x="3756487" y="1958134"/>
            <a:ext cx="2568306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40"/>
          <p:cNvSpPr/>
          <p:nvPr>
            <p:ph idx="4" type="pic"/>
          </p:nvPr>
        </p:nvSpPr>
        <p:spPr>
          <a:xfrm>
            <a:off x="6325559" y="1959608"/>
            <a:ext cx="2641259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40"/>
          <p:cNvSpPr/>
          <p:nvPr>
            <p:ph idx="5" type="pic"/>
          </p:nvPr>
        </p:nvSpPr>
        <p:spPr>
          <a:xfrm>
            <a:off x="8966854" y="1958615"/>
            <a:ext cx="2568306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40"/>
          <p:cNvSpPr/>
          <p:nvPr>
            <p:ph idx="6" type="pic"/>
          </p:nvPr>
        </p:nvSpPr>
        <p:spPr>
          <a:xfrm>
            <a:off x="1115192" y="3291631"/>
            <a:ext cx="2641259" cy="1328624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40"/>
          <p:cNvSpPr/>
          <p:nvPr>
            <p:ph idx="7" type="pic"/>
          </p:nvPr>
        </p:nvSpPr>
        <p:spPr>
          <a:xfrm>
            <a:off x="3756487" y="3292112"/>
            <a:ext cx="2568306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40"/>
          <p:cNvSpPr/>
          <p:nvPr>
            <p:ph idx="8" type="pic"/>
          </p:nvPr>
        </p:nvSpPr>
        <p:spPr>
          <a:xfrm>
            <a:off x="6325559" y="3292112"/>
            <a:ext cx="2641259" cy="1328624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40"/>
          <p:cNvSpPr/>
          <p:nvPr>
            <p:ph idx="9" type="pic"/>
          </p:nvPr>
        </p:nvSpPr>
        <p:spPr>
          <a:xfrm>
            <a:off x="8966854" y="3292593"/>
            <a:ext cx="2568306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40"/>
          <p:cNvSpPr/>
          <p:nvPr>
            <p:ph idx="13" type="pic"/>
          </p:nvPr>
        </p:nvSpPr>
        <p:spPr>
          <a:xfrm>
            <a:off x="1115192" y="4616912"/>
            <a:ext cx="2641259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40"/>
          <p:cNvSpPr/>
          <p:nvPr>
            <p:ph idx="14" type="pic"/>
          </p:nvPr>
        </p:nvSpPr>
        <p:spPr>
          <a:xfrm>
            <a:off x="3756487" y="4610084"/>
            <a:ext cx="2568306" cy="1332985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40"/>
          <p:cNvSpPr/>
          <p:nvPr>
            <p:ph idx="15" type="pic"/>
          </p:nvPr>
        </p:nvSpPr>
        <p:spPr>
          <a:xfrm>
            <a:off x="6325559" y="4617393"/>
            <a:ext cx="2641259" cy="1327150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40"/>
          <p:cNvSpPr/>
          <p:nvPr>
            <p:ph idx="16" type="pic"/>
          </p:nvPr>
        </p:nvSpPr>
        <p:spPr>
          <a:xfrm>
            <a:off x="8966854" y="4610084"/>
            <a:ext cx="2568306" cy="1333466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40"/>
          <p:cNvSpPr txBox="1"/>
          <p:nvPr>
            <p:ph idx="1" type="body"/>
          </p:nvPr>
        </p:nvSpPr>
        <p:spPr>
          <a:xfrm>
            <a:off x="1115115" y="954741"/>
            <a:ext cx="7832941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000"/>
              <a:buFont typeface="Arial"/>
              <a:buNone/>
              <a:defRPr b="1" i="0" sz="50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40"/>
          <p:cNvSpPr txBox="1"/>
          <p:nvPr>
            <p:ph idx="17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61" name="Google Shape;161;p40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62" name="Google Shape;162;p40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40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40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65" name="Google Shape;165;p4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หน้าปิด">
  <p:cSld name="หน้าปิด">
    <p:bg>
      <p:bgPr>
        <a:solidFill>
          <a:srgbClr val="7F7F7F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1"/>
          <p:cNvSpPr/>
          <p:nvPr/>
        </p:nvSpPr>
        <p:spPr>
          <a:xfrm>
            <a:off x="2372" y="6387353"/>
            <a:ext cx="11717926" cy="470647"/>
          </a:xfrm>
          <a:prstGeom prst="rect">
            <a:avLst/>
          </a:prstGeom>
          <a:solidFill>
            <a:srgbClr val="F6BE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1"/>
          <p:cNvSpPr/>
          <p:nvPr/>
        </p:nvSpPr>
        <p:spPr>
          <a:xfrm>
            <a:off x="11720298" y="5916706"/>
            <a:ext cx="472888" cy="470647"/>
          </a:xfrm>
          <a:prstGeom prst="rect">
            <a:avLst/>
          </a:prstGeom>
          <a:solidFill>
            <a:srgbClr val="F6BE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7418" y="712688"/>
            <a:ext cx="4207589" cy="92303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1"/>
          <p:cNvSpPr txBox="1"/>
          <p:nvPr>
            <p:ph idx="1" type="body"/>
          </p:nvPr>
        </p:nvSpPr>
        <p:spPr>
          <a:xfrm>
            <a:off x="6923314" y="2748120"/>
            <a:ext cx="4806323" cy="869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Arial"/>
              <a:buNone/>
              <a:defRPr b="1" i="0" sz="6000" u="none" cap="none" strike="noStrike">
                <a:solidFill>
                  <a:schemeClr val="accent4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41"/>
          <p:cNvSpPr txBox="1"/>
          <p:nvPr>
            <p:ph idx="2" type="body"/>
          </p:nvPr>
        </p:nvSpPr>
        <p:spPr>
          <a:xfrm>
            <a:off x="8635648" y="3772795"/>
            <a:ext cx="3084650" cy="1206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73" name="Google Shape;173;p41"/>
          <p:cNvCxnSpPr/>
          <p:nvPr/>
        </p:nvCxnSpPr>
        <p:spPr>
          <a:xfrm>
            <a:off x="6348195" y="6521824"/>
            <a:ext cx="0" cy="242047"/>
          </a:xfrm>
          <a:prstGeom prst="straightConnector1">
            <a:avLst/>
          </a:prstGeom>
          <a:noFill/>
          <a:ln cap="flat" cmpd="sng" w="190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4" name="Google Shape;174;p41"/>
          <p:cNvSpPr txBox="1"/>
          <p:nvPr>
            <p:ph idx="3" type="body"/>
          </p:nvPr>
        </p:nvSpPr>
        <p:spPr>
          <a:xfrm>
            <a:off x="1249447" y="6541498"/>
            <a:ext cx="4970201" cy="272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41"/>
          <p:cNvSpPr txBox="1"/>
          <p:nvPr>
            <p:ph idx="4" type="body"/>
          </p:nvPr>
        </p:nvSpPr>
        <p:spPr>
          <a:xfrm>
            <a:off x="6504340" y="6540746"/>
            <a:ext cx="4133413" cy="272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2"/>
          <p:cNvSpPr/>
          <p:nvPr>
            <p:ph idx="2" type="pic"/>
          </p:nvPr>
        </p:nvSpPr>
        <p:spPr>
          <a:xfrm>
            <a:off x="1202524" y="985836"/>
            <a:ext cx="5024540" cy="3171825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42"/>
          <p:cNvSpPr/>
          <p:nvPr>
            <p:ph idx="3" type="pic"/>
          </p:nvPr>
        </p:nvSpPr>
        <p:spPr>
          <a:xfrm>
            <a:off x="3819519" y="4377739"/>
            <a:ext cx="2407545" cy="135255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42"/>
          <p:cNvSpPr/>
          <p:nvPr>
            <p:ph idx="4" type="pic"/>
          </p:nvPr>
        </p:nvSpPr>
        <p:spPr>
          <a:xfrm>
            <a:off x="1210431" y="4392979"/>
            <a:ext cx="2407545" cy="135255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42"/>
          <p:cNvSpPr txBox="1"/>
          <p:nvPr>
            <p:ph idx="1" type="body"/>
          </p:nvPr>
        </p:nvSpPr>
        <p:spPr>
          <a:xfrm>
            <a:off x="6606576" y="1810512"/>
            <a:ext cx="5024592" cy="3922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F48"/>
                </a:solidFill>
                <a:latin typeface="Kanit"/>
                <a:ea typeface="Kanit"/>
                <a:cs typeface="Kanit"/>
                <a:sym typeface="Kani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81" name="Google Shape;181;p42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82" name="Google Shape;182;p42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42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4" name="Google Shape;184;p42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85" name="Google Shape;185;p4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42"/>
          <p:cNvSpPr txBox="1"/>
          <p:nvPr>
            <p:ph idx="5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42"/>
          <p:cNvSpPr txBox="1"/>
          <p:nvPr/>
        </p:nvSpPr>
        <p:spPr>
          <a:xfrm>
            <a:off x="6507495" y="849697"/>
            <a:ext cx="3633201" cy="613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3400"/>
              <a:buFont typeface="Arial"/>
              <a:buNone/>
            </a:pPr>
            <a:r>
              <a:rPr b="1" i="0" lang="th-TH" sz="3400" u="none" cap="none" strike="noStrike">
                <a:solidFill>
                  <a:srgbClr val="333F48"/>
                </a:solidFill>
                <a:latin typeface="Kanit"/>
                <a:ea typeface="Kanit"/>
                <a:cs typeface="Kanit"/>
                <a:sym typeface="Kanit"/>
              </a:rPr>
              <a:t>Client </a:t>
            </a:r>
            <a:r>
              <a:rPr b="1" i="0" lang="th-TH" sz="3400" u="none" cap="none" strike="noStrike">
                <a:solidFill>
                  <a:srgbClr val="F6BE15"/>
                </a:solidFill>
                <a:latin typeface="Kanit"/>
                <a:ea typeface="Kanit"/>
                <a:cs typeface="Kanit"/>
                <a:sym typeface="Kanit"/>
              </a:rPr>
              <a:t>Portfolio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3"/>
          <p:cNvSpPr/>
          <p:nvPr>
            <p:ph idx="2" type="pic"/>
          </p:nvPr>
        </p:nvSpPr>
        <p:spPr>
          <a:xfrm>
            <a:off x="1202524" y="985836"/>
            <a:ext cx="5024540" cy="4756596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43"/>
          <p:cNvSpPr txBox="1"/>
          <p:nvPr>
            <p:ph idx="1" type="body"/>
          </p:nvPr>
        </p:nvSpPr>
        <p:spPr>
          <a:xfrm>
            <a:off x="6606576" y="1810512"/>
            <a:ext cx="5024592" cy="3922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33F48"/>
                </a:solidFill>
                <a:latin typeface="Kanit"/>
                <a:ea typeface="Kanit"/>
                <a:cs typeface="Kanit"/>
                <a:sym typeface="Kani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91" name="Google Shape;191;p43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92" name="Google Shape;192;p43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43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4" name="Google Shape;194;p43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95" name="Google Shape;195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6" name="Google Shape;196;p43"/>
          <p:cNvSpPr txBox="1"/>
          <p:nvPr>
            <p:ph idx="3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43"/>
          <p:cNvSpPr txBox="1"/>
          <p:nvPr/>
        </p:nvSpPr>
        <p:spPr>
          <a:xfrm>
            <a:off x="6507495" y="849697"/>
            <a:ext cx="3633201" cy="613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3400"/>
              <a:buFont typeface="Arial"/>
              <a:buNone/>
            </a:pPr>
            <a:r>
              <a:rPr b="1" i="0" lang="th-TH" sz="3400" u="none" cap="none" strike="noStrike">
                <a:solidFill>
                  <a:srgbClr val="333F48"/>
                </a:solidFill>
                <a:latin typeface="Kanit"/>
                <a:ea typeface="Kanit"/>
                <a:cs typeface="Kanit"/>
                <a:sym typeface="Kanit"/>
              </a:rPr>
              <a:t>Client </a:t>
            </a:r>
            <a:r>
              <a:rPr b="1" i="0" lang="th-TH" sz="3400" u="none" cap="none" strike="noStrike">
                <a:solidFill>
                  <a:srgbClr val="F6BE15"/>
                </a:solidFill>
                <a:latin typeface="Kanit"/>
                <a:ea typeface="Kanit"/>
                <a:cs typeface="Kanit"/>
                <a:sym typeface="Kanit"/>
              </a:rPr>
              <a:t>Portfolio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หน้าเปิด 1">
  <p:cSld name="หน้าเปิด 1">
    <p:bg>
      <p:bgPr>
        <a:solidFill>
          <a:srgbClr val="7F7F7F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98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9"/>
          <p:cNvSpPr/>
          <p:nvPr/>
        </p:nvSpPr>
        <p:spPr>
          <a:xfrm>
            <a:off x="2372" y="6394333"/>
            <a:ext cx="11717926" cy="470647"/>
          </a:xfrm>
          <a:prstGeom prst="rect">
            <a:avLst/>
          </a:prstGeom>
          <a:solidFill>
            <a:srgbClr val="F6BE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9"/>
          <p:cNvSpPr/>
          <p:nvPr/>
        </p:nvSpPr>
        <p:spPr>
          <a:xfrm>
            <a:off x="11720298" y="5916706"/>
            <a:ext cx="472888" cy="470647"/>
          </a:xfrm>
          <a:prstGeom prst="rect">
            <a:avLst/>
          </a:prstGeom>
          <a:solidFill>
            <a:srgbClr val="F6BE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Google Shape;15;p29"/>
          <p:cNvCxnSpPr/>
          <p:nvPr/>
        </p:nvCxnSpPr>
        <p:spPr>
          <a:xfrm>
            <a:off x="6348195" y="6521824"/>
            <a:ext cx="0" cy="242047"/>
          </a:xfrm>
          <a:prstGeom prst="straightConnector1">
            <a:avLst/>
          </a:prstGeom>
          <a:noFill/>
          <a:ln cap="flat" cmpd="sng" w="190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" name="Google Shape;1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7418" y="712688"/>
            <a:ext cx="4207589" cy="92303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9"/>
          <p:cNvSpPr txBox="1"/>
          <p:nvPr>
            <p:ph idx="1" type="body"/>
          </p:nvPr>
        </p:nvSpPr>
        <p:spPr>
          <a:xfrm>
            <a:off x="1249447" y="6450058"/>
            <a:ext cx="4970201" cy="4445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9"/>
          <p:cNvSpPr txBox="1"/>
          <p:nvPr>
            <p:ph idx="2" type="body"/>
          </p:nvPr>
        </p:nvSpPr>
        <p:spPr>
          <a:xfrm>
            <a:off x="6504340" y="6449306"/>
            <a:ext cx="4133413" cy="4445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9"/>
          <p:cNvSpPr txBox="1"/>
          <p:nvPr>
            <p:ph idx="3" type="body"/>
          </p:nvPr>
        </p:nvSpPr>
        <p:spPr>
          <a:xfrm>
            <a:off x="6913975" y="2580074"/>
            <a:ext cx="4806323" cy="15690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accent4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9"/>
          <p:cNvSpPr txBox="1"/>
          <p:nvPr>
            <p:ph idx="4" type="body"/>
          </p:nvPr>
        </p:nvSpPr>
        <p:spPr>
          <a:xfrm>
            <a:off x="8635648" y="4257191"/>
            <a:ext cx="3084650" cy="4487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Kanit Light"/>
                <a:ea typeface="Kanit Light"/>
                <a:cs typeface="Kanit Light"/>
                <a:sym typeface="Kanit Ligh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หน้าเปล่า">
  <p:cSld name="1_หน้าเปล่า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0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23" name="Google Shape;23;p30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30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5" name="Google Shape;25;p30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6" name="Google Shape;26;p3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หน้าเปิดรอง">
  <p:cSld name="หน้าเปิดรอง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/>
          <p:nvPr>
            <p:ph idx="2" type="pic"/>
          </p:nvPr>
        </p:nvSpPr>
        <p:spPr>
          <a:xfrm>
            <a:off x="0" y="0"/>
            <a:ext cx="6095999" cy="589915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31"/>
          <p:cNvSpPr txBox="1"/>
          <p:nvPr>
            <p:ph idx="1" type="body"/>
          </p:nvPr>
        </p:nvSpPr>
        <p:spPr>
          <a:xfrm>
            <a:off x="6807279" y="2581060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31"/>
          <p:cNvSpPr txBox="1"/>
          <p:nvPr>
            <p:ph idx="3" type="body"/>
          </p:nvPr>
        </p:nvSpPr>
        <p:spPr>
          <a:xfrm>
            <a:off x="6792065" y="3158005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31"/>
          <p:cNvSpPr txBox="1"/>
          <p:nvPr>
            <p:ph idx="4" type="body"/>
          </p:nvPr>
        </p:nvSpPr>
        <p:spPr>
          <a:xfrm>
            <a:off x="6785507" y="3822030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31"/>
          <p:cNvSpPr txBox="1"/>
          <p:nvPr>
            <p:ph idx="5" type="body"/>
          </p:nvPr>
        </p:nvSpPr>
        <p:spPr>
          <a:xfrm>
            <a:off x="6785508" y="4355428"/>
            <a:ext cx="3611062" cy="3689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31"/>
          <p:cNvSpPr txBox="1"/>
          <p:nvPr>
            <p:ph idx="6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34" name="Google Shape;34;p31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35" name="Google Shape;35;p31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31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" name="Google Shape;37;p31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38" name="Google Shape;38;p3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 1 รูป 1 ข้อความ">
  <p:cSld name="เนื้อหา 1 รูป 1 ข้อความ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2"/>
          <p:cNvSpPr/>
          <p:nvPr>
            <p:ph idx="2" type="pic"/>
          </p:nvPr>
        </p:nvSpPr>
        <p:spPr>
          <a:xfrm>
            <a:off x="1279060" y="986745"/>
            <a:ext cx="4794250" cy="4911725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32"/>
          <p:cNvSpPr txBox="1"/>
          <p:nvPr>
            <p:ph idx="1" type="body"/>
          </p:nvPr>
        </p:nvSpPr>
        <p:spPr>
          <a:xfrm>
            <a:off x="6785508" y="954741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32"/>
          <p:cNvSpPr txBox="1"/>
          <p:nvPr>
            <p:ph idx="3" type="body"/>
          </p:nvPr>
        </p:nvSpPr>
        <p:spPr>
          <a:xfrm>
            <a:off x="6770294" y="1531686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32"/>
          <p:cNvSpPr txBox="1"/>
          <p:nvPr>
            <p:ph idx="4" type="body"/>
          </p:nvPr>
        </p:nvSpPr>
        <p:spPr>
          <a:xfrm>
            <a:off x="6763736" y="2092452"/>
            <a:ext cx="3611062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32"/>
          <p:cNvSpPr txBox="1"/>
          <p:nvPr>
            <p:ph idx="5" type="body"/>
          </p:nvPr>
        </p:nvSpPr>
        <p:spPr>
          <a:xfrm>
            <a:off x="6763737" y="2625850"/>
            <a:ext cx="3611062" cy="400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32"/>
          <p:cNvSpPr txBox="1"/>
          <p:nvPr>
            <p:ph idx="6" type="body"/>
          </p:nvPr>
        </p:nvSpPr>
        <p:spPr>
          <a:xfrm>
            <a:off x="6785509" y="3420507"/>
            <a:ext cx="3611062" cy="2495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32"/>
          <p:cNvSpPr txBox="1"/>
          <p:nvPr>
            <p:ph idx="7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7" name="Google Shape;47;p32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48" name="Google Shape;48;p32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2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0" name="Google Shape;50;p32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1" name="Google Shape;51;p3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 2 รูป 1 ข้อความ">
  <p:cSld name="เนื้อหา 2 รูป 1 ข้อความ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3"/>
          <p:cNvSpPr/>
          <p:nvPr>
            <p:ph idx="2" type="pic"/>
          </p:nvPr>
        </p:nvSpPr>
        <p:spPr>
          <a:xfrm>
            <a:off x="1262056" y="937759"/>
            <a:ext cx="4817300" cy="2472871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33"/>
          <p:cNvSpPr/>
          <p:nvPr>
            <p:ph idx="3" type="pic"/>
          </p:nvPr>
        </p:nvSpPr>
        <p:spPr>
          <a:xfrm>
            <a:off x="1265619" y="3410630"/>
            <a:ext cx="4813737" cy="2474912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33"/>
          <p:cNvSpPr txBox="1"/>
          <p:nvPr>
            <p:ph idx="1" type="body"/>
          </p:nvPr>
        </p:nvSpPr>
        <p:spPr>
          <a:xfrm>
            <a:off x="6785508" y="954741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3"/>
          <p:cNvSpPr txBox="1"/>
          <p:nvPr>
            <p:ph idx="4" type="body"/>
          </p:nvPr>
        </p:nvSpPr>
        <p:spPr>
          <a:xfrm>
            <a:off x="6770294" y="1531686"/>
            <a:ext cx="3611062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3"/>
          <p:cNvSpPr txBox="1"/>
          <p:nvPr>
            <p:ph idx="5" type="body"/>
          </p:nvPr>
        </p:nvSpPr>
        <p:spPr>
          <a:xfrm>
            <a:off x="6763736" y="2092452"/>
            <a:ext cx="3611062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3"/>
          <p:cNvSpPr txBox="1"/>
          <p:nvPr>
            <p:ph idx="6" type="body"/>
          </p:nvPr>
        </p:nvSpPr>
        <p:spPr>
          <a:xfrm>
            <a:off x="6763737" y="2625850"/>
            <a:ext cx="3611062" cy="400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3"/>
          <p:cNvSpPr txBox="1"/>
          <p:nvPr>
            <p:ph idx="7" type="body"/>
          </p:nvPr>
        </p:nvSpPr>
        <p:spPr>
          <a:xfrm>
            <a:off x="6785509" y="3420507"/>
            <a:ext cx="3611062" cy="2495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3"/>
          <p:cNvSpPr txBox="1"/>
          <p:nvPr>
            <p:ph idx="8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61" name="Google Shape;61;p33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62" name="Google Shape;62;p33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33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64;p33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5" name="Google Shape;65;p3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 3 รูป 1 ข้อความ">
  <p:cSld name="เนื้อหา 3 รูป 1 ข้อความ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/>
          <p:nvPr>
            <p:ph idx="2" type="pic"/>
          </p:nvPr>
        </p:nvSpPr>
        <p:spPr>
          <a:xfrm>
            <a:off x="1260432" y="947738"/>
            <a:ext cx="3215804" cy="49371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/>
          <p:nvPr>
            <p:ph idx="3" type="pic"/>
          </p:nvPr>
        </p:nvSpPr>
        <p:spPr>
          <a:xfrm>
            <a:off x="4488193" y="947738"/>
            <a:ext cx="3153117" cy="24987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4"/>
          <p:cNvSpPr/>
          <p:nvPr>
            <p:ph idx="4" type="pic"/>
          </p:nvPr>
        </p:nvSpPr>
        <p:spPr>
          <a:xfrm>
            <a:off x="4476235" y="3446463"/>
            <a:ext cx="3153117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4"/>
          <p:cNvSpPr txBox="1"/>
          <p:nvPr>
            <p:ph idx="1" type="body"/>
          </p:nvPr>
        </p:nvSpPr>
        <p:spPr>
          <a:xfrm>
            <a:off x="8291249" y="954741"/>
            <a:ext cx="3429049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34"/>
          <p:cNvSpPr txBox="1"/>
          <p:nvPr>
            <p:ph idx="5" type="body"/>
          </p:nvPr>
        </p:nvSpPr>
        <p:spPr>
          <a:xfrm>
            <a:off x="8276035" y="1531686"/>
            <a:ext cx="3444263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34"/>
          <p:cNvSpPr txBox="1"/>
          <p:nvPr>
            <p:ph idx="6" type="body"/>
          </p:nvPr>
        </p:nvSpPr>
        <p:spPr>
          <a:xfrm>
            <a:off x="8269477" y="2092452"/>
            <a:ext cx="3450821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34"/>
          <p:cNvSpPr txBox="1"/>
          <p:nvPr>
            <p:ph idx="7" type="body"/>
          </p:nvPr>
        </p:nvSpPr>
        <p:spPr>
          <a:xfrm>
            <a:off x="8269478" y="2625850"/>
            <a:ext cx="3450820" cy="400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34"/>
          <p:cNvSpPr txBox="1"/>
          <p:nvPr>
            <p:ph idx="8" type="body"/>
          </p:nvPr>
        </p:nvSpPr>
        <p:spPr>
          <a:xfrm>
            <a:off x="8291250" y="3420507"/>
            <a:ext cx="3429048" cy="2495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34"/>
          <p:cNvSpPr txBox="1"/>
          <p:nvPr>
            <p:ph idx="9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6" name="Google Shape;76;p34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77" name="Google Shape;77;p34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4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9" name="Google Shape;79;p34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0" name="Google Shape;80;p3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 1 รูป 1 ข้อความ (นอน)">
  <p:cSld name="เนื้อหา 1 รูป 1 ข้อความ (นอน)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5"/>
          <p:cNvSpPr/>
          <p:nvPr>
            <p:ph idx="2" type="pic"/>
          </p:nvPr>
        </p:nvSpPr>
        <p:spPr>
          <a:xfrm>
            <a:off x="1260936" y="3070225"/>
            <a:ext cx="10231438" cy="2814638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35"/>
          <p:cNvSpPr txBox="1"/>
          <p:nvPr>
            <p:ph idx="1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35"/>
          <p:cNvSpPr txBox="1"/>
          <p:nvPr>
            <p:ph idx="3" type="body"/>
          </p:nvPr>
        </p:nvSpPr>
        <p:spPr>
          <a:xfrm>
            <a:off x="1289286" y="954741"/>
            <a:ext cx="3429049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35"/>
          <p:cNvSpPr txBox="1"/>
          <p:nvPr>
            <p:ph idx="4" type="body"/>
          </p:nvPr>
        </p:nvSpPr>
        <p:spPr>
          <a:xfrm>
            <a:off x="1274072" y="1531686"/>
            <a:ext cx="3444263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35"/>
          <p:cNvSpPr txBox="1"/>
          <p:nvPr>
            <p:ph idx="5" type="body"/>
          </p:nvPr>
        </p:nvSpPr>
        <p:spPr>
          <a:xfrm>
            <a:off x="6712820" y="954741"/>
            <a:ext cx="3450821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35"/>
          <p:cNvSpPr txBox="1"/>
          <p:nvPr>
            <p:ph idx="6" type="body"/>
          </p:nvPr>
        </p:nvSpPr>
        <p:spPr>
          <a:xfrm>
            <a:off x="6734592" y="1591709"/>
            <a:ext cx="4760721" cy="11188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8" name="Google Shape;88;p35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89" name="Google Shape;89;p35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35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1" name="Google Shape;91;p35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92" name="Google Shape;92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เนื้อหา 2 รูป 1 ข้อความ (นอน)">
  <p:cSld name="เนื้อหา 2 รูป 1 ข้อความ (นอน)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6"/>
          <p:cNvSpPr/>
          <p:nvPr>
            <p:ph idx="2" type="pic"/>
          </p:nvPr>
        </p:nvSpPr>
        <p:spPr>
          <a:xfrm>
            <a:off x="1268038" y="3103563"/>
            <a:ext cx="4807324" cy="280035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36"/>
          <p:cNvSpPr/>
          <p:nvPr>
            <p:ph idx="3" type="pic"/>
          </p:nvPr>
        </p:nvSpPr>
        <p:spPr>
          <a:xfrm>
            <a:off x="6729349" y="3113380"/>
            <a:ext cx="4807324" cy="280035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36"/>
          <p:cNvSpPr txBox="1"/>
          <p:nvPr>
            <p:ph idx="1" type="body"/>
          </p:nvPr>
        </p:nvSpPr>
        <p:spPr>
          <a:xfrm>
            <a:off x="1289286" y="954741"/>
            <a:ext cx="3429049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36"/>
          <p:cNvSpPr txBox="1"/>
          <p:nvPr>
            <p:ph idx="4" type="body"/>
          </p:nvPr>
        </p:nvSpPr>
        <p:spPr>
          <a:xfrm>
            <a:off x="1274072" y="1531686"/>
            <a:ext cx="3444263" cy="4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36"/>
          <p:cNvSpPr txBox="1"/>
          <p:nvPr>
            <p:ph idx="5" type="body"/>
          </p:nvPr>
        </p:nvSpPr>
        <p:spPr>
          <a:xfrm>
            <a:off x="6712820" y="954741"/>
            <a:ext cx="3450821" cy="465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36"/>
          <p:cNvSpPr txBox="1"/>
          <p:nvPr>
            <p:ph idx="6" type="body"/>
          </p:nvPr>
        </p:nvSpPr>
        <p:spPr>
          <a:xfrm>
            <a:off x="6734592" y="1591709"/>
            <a:ext cx="4760721" cy="11188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36"/>
          <p:cNvSpPr txBox="1"/>
          <p:nvPr>
            <p:ph idx="7" type="body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33F48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333F48"/>
                </a:solidFill>
                <a:latin typeface="Cordia New"/>
                <a:ea typeface="Cordia New"/>
                <a:cs typeface="Cordia New"/>
                <a:sym typeface="Cordia Ne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01" name="Google Shape;101;p36"/>
          <p:cNvGrpSpPr/>
          <p:nvPr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02" name="Google Shape;102;p36"/>
            <p:cNvSpPr/>
            <p:nvPr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6"/>
            <p:cNvSpPr/>
            <p:nvPr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4" name="Google Shape;104;p36"/>
            <p:cNvCxnSpPr/>
            <p:nvPr/>
          </p:nvCxnSpPr>
          <p:spPr>
            <a:xfrm>
              <a:off x="632269" y="969662"/>
              <a:ext cx="0" cy="1465730"/>
            </a:xfrm>
            <a:prstGeom prst="straightConnector1">
              <a:avLst/>
            </a:prstGeom>
            <a:noFill/>
            <a:ln cap="flat" cmpd="sng" w="30475">
              <a:solidFill>
                <a:srgbClr val="333F4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05" name="Google Shape;105;p3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1219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in a blue suit and a yellow cart&#10;&#10;Description automatically generated with medium confidence" id="262" name="Google Shape;26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9213"/>
            <a:ext cx="12191172" cy="7536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9213"/>
            <a:ext cx="12191171" cy="753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9213"/>
            <a:ext cx="12191171" cy="753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9213"/>
            <a:ext cx="12191171" cy="753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9213"/>
            <a:ext cx="12191171" cy="753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9213"/>
            <a:ext cx="12191171" cy="7536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9213"/>
            <a:ext cx="12191171" cy="753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9213"/>
            <a:ext cx="12191171" cy="753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9213"/>
            <a:ext cx="12191171" cy="753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9213"/>
            <a:ext cx="12191171" cy="753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2021-02-04T05:31:59Z</dcterms:created>
  <dc:creator>boonnada wachirapoka</dc:creator>
</cp:coreProperties>
</file>